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2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55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55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67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6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94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4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26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43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34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31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2FDB-E200-4A95-AA70-2EEEF7D9BABB}" type="datetimeFigureOut">
              <a:rPr kumimoji="1" lang="ja-JP" altLang="en-US" smtClean="0"/>
              <a:t>2019/4/23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74889-3B03-46EE-B6D7-D0D880889E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04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44" y="-197805"/>
            <a:ext cx="9491472" cy="744429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208008" y="96012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C010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2121408" y="3337560"/>
            <a:ext cx="777240" cy="694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楕円 7"/>
          <p:cNvSpPr/>
          <p:nvPr/>
        </p:nvSpPr>
        <p:spPr>
          <a:xfrm>
            <a:off x="3745992" y="2990088"/>
            <a:ext cx="777240" cy="6949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741664" y="3685032"/>
            <a:ext cx="3185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がん疑い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これだけ見たらがん細胞にも</a:t>
            </a:r>
            <a:endParaRPr kumimoji="1" lang="en-US" altLang="ja-JP" dirty="0" smtClean="0"/>
          </a:p>
          <a:p>
            <a:r>
              <a:rPr lang="ja-JP" altLang="en-US" dirty="0"/>
              <a:t>見</a:t>
            </a:r>
            <a:r>
              <a:rPr lang="ja-JP" altLang="en-US" dirty="0" smtClean="0"/>
              <a:t>えるが、全体として異型細</a:t>
            </a:r>
            <a:endParaRPr lang="en-US" altLang="ja-JP" dirty="0" smtClean="0"/>
          </a:p>
          <a:p>
            <a:r>
              <a:rPr lang="ja-JP" altLang="en-US" dirty="0" smtClean="0"/>
              <a:t>胞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数</a:t>
            </a:r>
            <a:r>
              <a:rPr kumimoji="1" lang="ja-JP" altLang="en-US" dirty="0" smtClean="0"/>
              <a:t>が少なかったため、が</a:t>
            </a:r>
            <a:endParaRPr kumimoji="1" lang="en-US" altLang="ja-JP" dirty="0" smtClean="0"/>
          </a:p>
          <a:p>
            <a:r>
              <a:rPr lang="ja-JP" altLang="en-US" dirty="0" smtClean="0"/>
              <a:t>ん疑いにしました。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893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984" y="-903417"/>
            <a:ext cx="10205001" cy="8003924"/>
          </a:xfrm>
        </p:spPr>
      </p:pic>
      <p:sp>
        <p:nvSpPr>
          <p:cNvPr id="5" name="楕円 4"/>
          <p:cNvSpPr/>
          <p:nvPr/>
        </p:nvSpPr>
        <p:spPr>
          <a:xfrm>
            <a:off x="3246120" y="2587752"/>
            <a:ext cx="1216152" cy="11978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582912" y="32461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389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68" y="-507637"/>
            <a:ext cx="9391185" cy="7365637"/>
          </a:xfrm>
        </p:spPr>
      </p:pic>
      <p:sp>
        <p:nvSpPr>
          <p:cNvPr id="5" name="楕円 4"/>
          <p:cNvSpPr/>
          <p:nvPr/>
        </p:nvSpPr>
        <p:spPr>
          <a:xfrm>
            <a:off x="2971800" y="2569464"/>
            <a:ext cx="1243584" cy="1207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06840" y="3337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04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816" y="-107530"/>
            <a:ext cx="9528345" cy="747321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134856" y="225856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C011</a:t>
            </a:r>
          </a:p>
        </p:txBody>
      </p:sp>
      <p:sp>
        <p:nvSpPr>
          <p:cNvPr id="6" name="楕円 5"/>
          <p:cNvSpPr/>
          <p:nvPr/>
        </p:nvSpPr>
        <p:spPr>
          <a:xfrm>
            <a:off x="3054096" y="3044952"/>
            <a:ext cx="923544" cy="11693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88552" y="37947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366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192" y="0"/>
            <a:ext cx="9208305" cy="7222201"/>
          </a:xfrm>
        </p:spPr>
      </p:pic>
      <p:sp>
        <p:nvSpPr>
          <p:cNvPr id="5" name="楕円 4"/>
          <p:cNvSpPr/>
          <p:nvPr/>
        </p:nvSpPr>
        <p:spPr>
          <a:xfrm>
            <a:off x="1609344" y="3246120"/>
            <a:ext cx="1143000" cy="10424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794760" y="2971800"/>
            <a:ext cx="1673352" cy="1408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208008" y="31821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222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196" y="-292844"/>
            <a:ext cx="10743634" cy="8426382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398524" y="206447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C012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2807208" y="3136392"/>
            <a:ext cx="1508760" cy="1197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98524" y="36393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6692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536" y="-462532"/>
            <a:ext cx="9747801" cy="7645335"/>
          </a:xfrm>
        </p:spPr>
      </p:pic>
      <p:sp>
        <p:nvSpPr>
          <p:cNvPr id="5" name="楕円 4"/>
          <p:cNvSpPr/>
          <p:nvPr/>
        </p:nvSpPr>
        <p:spPr>
          <a:xfrm>
            <a:off x="3236976" y="2496312"/>
            <a:ext cx="1252728" cy="1453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299448" y="35844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711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0"/>
            <a:ext cx="9071145" cy="7114625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217152" y="202996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C013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721756" y="3054096"/>
            <a:ext cx="731520" cy="7863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89759" y="3840480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がん疑い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腫瘍細部が炎症細胞（好中球）</a:t>
            </a:r>
            <a:endParaRPr kumimoji="1" lang="en-US" altLang="ja-JP" dirty="0" smtClean="0"/>
          </a:p>
          <a:p>
            <a:r>
              <a:rPr kumimoji="1" lang="ja-JP" altLang="en-US" dirty="0" err="1" smtClean="0"/>
              <a:t>を貪</a:t>
            </a:r>
            <a:r>
              <a:rPr kumimoji="1" lang="ja-JP" altLang="en-US" dirty="0" smtClean="0"/>
              <a:t>食している。　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818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62896"/>
            <a:ext cx="10689633" cy="8384027"/>
          </a:xfrm>
        </p:spPr>
      </p:pic>
      <p:sp>
        <p:nvSpPr>
          <p:cNvPr id="5" name="楕円 4"/>
          <p:cNvSpPr/>
          <p:nvPr/>
        </p:nvSpPr>
        <p:spPr>
          <a:xfrm>
            <a:off x="3511296" y="2752344"/>
            <a:ext cx="694944" cy="8412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610344" y="3355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赤枠　がん疑い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66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560" y="-367148"/>
            <a:ext cx="10232433" cy="8025439"/>
          </a:xfrm>
        </p:spPr>
      </p:pic>
      <p:sp>
        <p:nvSpPr>
          <p:cNvPr id="5" name="楕円 4"/>
          <p:cNvSpPr/>
          <p:nvPr/>
        </p:nvSpPr>
        <p:spPr>
          <a:xfrm>
            <a:off x="2935224" y="2542032"/>
            <a:ext cx="1289304" cy="15727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26880" y="36210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がん疑い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226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14</Words>
  <Application>Microsoft Office PowerPoint</Application>
  <PresentationFormat>ワイド画面</PresentationFormat>
  <Paragraphs>22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shomatflong@icloud.com</dc:creator>
  <cp:lastModifiedBy>Takeshi</cp:lastModifiedBy>
  <cp:revision>7</cp:revision>
  <dcterms:created xsi:type="dcterms:W3CDTF">2019-04-19T07:14:02Z</dcterms:created>
  <dcterms:modified xsi:type="dcterms:W3CDTF">2019-04-23T06:29:51Z</dcterms:modified>
</cp:coreProperties>
</file>